
<file path=[Content_Types].xml><?xml version="1.0" encoding="utf-8"?>
<Types xmlns="http://schemas.openxmlformats.org/package/2006/content-types">
  <Default Extension="gif" ContentType="image/gif"/>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07"/>
    <p:restoredTop sz="94613"/>
  </p:normalViewPr>
  <p:slideViewPr>
    <p:cSldViewPr snapToGrid="0" snapToObjects="1">
      <p:cViewPr varScale="1">
        <p:scale>
          <a:sx n="94" d="100"/>
          <a:sy n="94" d="100"/>
        </p:scale>
        <p:origin x="216"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gif>
</file>

<file path=ppt/media/image2.png>
</file>

<file path=ppt/media/image3.png>
</file>

<file path=ppt/media/image4.png>
</file>

<file path=ppt/media/image5.png>
</file>

<file path=ppt/media/image6.png>
</file>

<file path=ppt/media/image7.png>
</file>

<file path=ppt/media/media1.mp4>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D60B5-4AB3-D649-9B71-9FC8524B2F7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FD6861-78AD-2044-BF49-2B8F1FD20A2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6EC29A5-3EB1-E84E-9AAC-7B2C97F8B958}"/>
              </a:ext>
            </a:extLst>
          </p:cNvPr>
          <p:cNvSpPr>
            <a:spLocks noGrp="1"/>
          </p:cNvSpPr>
          <p:nvPr>
            <p:ph type="dt" sz="half" idx="10"/>
          </p:nvPr>
        </p:nvSpPr>
        <p:spPr/>
        <p:txBody>
          <a:bodyPr/>
          <a:lstStyle/>
          <a:p>
            <a:fld id="{0037695E-E1B7-1C4A-8C4F-D7C3FA0F6063}" type="datetimeFigureOut">
              <a:rPr lang="en-US" smtClean="0"/>
              <a:t>7/4/22</a:t>
            </a:fld>
            <a:endParaRPr lang="en-US"/>
          </a:p>
        </p:txBody>
      </p:sp>
      <p:sp>
        <p:nvSpPr>
          <p:cNvPr id="5" name="Footer Placeholder 4">
            <a:extLst>
              <a:ext uri="{FF2B5EF4-FFF2-40B4-BE49-F238E27FC236}">
                <a16:creationId xmlns:a16="http://schemas.microsoft.com/office/drawing/2014/main" id="{C1112D1A-41E1-9146-A89A-6AB91F32951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16A3A61-66E4-364A-B24C-0E9770528EBE}"/>
              </a:ext>
            </a:extLst>
          </p:cNvPr>
          <p:cNvSpPr>
            <a:spLocks noGrp="1"/>
          </p:cNvSpPr>
          <p:nvPr>
            <p:ph type="sldNum" sz="quarter" idx="12"/>
          </p:nvPr>
        </p:nvSpPr>
        <p:spPr/>
        <p:txBody>
          <a:bodyPr/>
          <a:lstStyle/>
          <a:p>
            <a:fld id="{114B880F-DDBD-C249-BAF1-D08D9609100C}" type="slidenum">
              <a:rPr lang="en-US" smtClean="0"/>
              <a:t>‹#›</a:t>
            </a:fld>
            <a:endParaRPr lang="en-US"/>
          </a:p>
        </p:txBody>
      </p:sp>
    </p:spTree>
    <p:extLst>
      <p:ext uri="{BB962C8B-B14F-4D97-AF65-F5344CB8AC3E}">
        <p14:creationId xmlns:p14="http://schemas.microsoft.com/office/powerpoint/2010/main" val="39900341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96270-22C8-8F47-AE6D-6C956078B92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AC27F61-0FA1-794F-97E7-3C881E92D27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EA1F0E5-FA74-2249-BB94-BCDA373D55A3}"/>
              </a:ext>
            </a:extLst>
          </p:cNvPr>
          <p:cNvSpPr>
            <a:spLocks noGrp="1"/>
          </p:cNvSpPr>
          <p:nvPr>
            <p:ph type="dt" sz="half" idx="10"/>
          </p:nvPr>
        </p:nvSpPr>
        <p:spPr/>
        <p:txBody>
          <a:bodyPr/>
          <a:lstStyle/>
          <a:p>
            <a:fld id="{0037695E-E1B7-1C4A-8C4F-D7C3FA0F6063}" type="datetimeFigureOut">
              <a:rPr lang="en-US" smtClean="0"/>
              <a:t>7/4/22</a:t>
            </a:fld>
            <a:endParaRPr lang="en-US"/>
          </a:p>
        </p:txBody>
      </p:sp>
      <p:sp>
        <p:nvSpPr>
          <p:cNvPr id="5" name="Footer Placeholder 4">
            <a:extLst>
              <a:ext uri="{FF2B5EF4-FFF2-40B4-BE49-F238E27FC236}">
                <a16:creationId xmlns:a16="http://schemas.microsoft.com/office/drawing/2014/main" id="{8A541673-AA98-7942-8FEB-F93327E6A1A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78F12D-DCD8-4F4C-BF3E-09D58C19F37B}"/>
              </a:ext>
            </a:extLst>
          </p:cNvPr>
          <p:cNvSpPr>
            <a:spLocks noGrp="1"/>
          </p:cNvSpPr>
          <p:nvPr>
            <p:ph type="sldNum" sz="quarter" idx="12"/>
          </p:nvPr>
        </p:nvSpPr>
        <p:spPr/>
        <p:txBody>
          <a:bodyPr/>
          <a:lstStyle/>
          <a:p>
            <a:fld id="{114B880F-DDBD-C249-BAF1-D08D9609100C}" type="slidenum">
              <a:rPr lang="en-US" smtClean="0"/>
              <a:t>‹#›</a:t>
            </a:fld>
            <a:endParaRPr lang="en-US"/>
          </a:p>
        </p:txBody>
      </p:sp>
    </p:spTree>
    <p:extLst>
      <p:ext uri="{BB962C8B-B14F-4D97-AF65-F5344CB8AC3E}">
        <p14:creationId xmlns:p14="http://schemas.microsoft.com/office/powerpoint/2010/main" val="2617039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4E9B0E6-F2FA-4A45-A319-AAE9C72A4B5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678A513-B6B8-8248-B146-6C9AA96633B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9EB21C-05D3-9F4F-AF72-62950F95967D}"/>
              </a:ext>
            </a:extLst>
          </p:cNvPr>
          <p:cNvSpPr>
            <a:spLocks noGrp="1"/>
          </p:cNvSpPr>
          <p:nvPr>
            <p:ph type="dt" sz="half" idx="10"/>
          </p:nvPr>
        </p:nvSpPr>
        <p:spPr/>
        <p:txBody>
          <a:bodyPr/>
          <a:lstStyle/>
          <a:p>
            <a:fld id="{0037695E-E1B7-1C4A-8C4F-D7C3FA0F6063}" type="datetimeFigureOut">
              <a:rPr lang="en-US" smtClean="0"/>
              <a:t>7/4/22</a:t>
            </a:fld>
            <a:endParaRPr lang="en-US"/>
          </a:p>
        </p:txBody>
      </p:sp>
      <p:sp>
        <p:nvSpPr>
          <p:cNvPr id="5" name="Footer Placeholder 4">
            <a:extLst>
              <a:ext uri="{FF2B5EF4-FFF2-40B4-BE49-F238E27FC236}">
                <a16:creationId xmlns:a16="http://schemas.microsoft.com/office/drawing/2014/main" id="{800D8F2D-FF1C-C441-A550-7629C6DC3C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5B8AAA-629D-5842-A783-4831F7C5C5FC}"/>
              </a:ext>
            </a:extLst>
          </p:cNvPr>
          <p:cNvSpPr>
            <a:spLocks noGrp="1"/>
          </p:cNvSpPr>
          <p:nvPr>
            <p:ph type="sldNum" sz="quarter" idx="12"/>
          </p:nvPr>
        </p:nvSpPr>
        <p:spPr/>
        <p:txBody>
          <a:bodyPr/>
          <a:lstStyle/>
          <a:p>
            <a:fld id="{114B880F-DDBD-C249-BAF1-D08D9609100C}" type="slidenum">
              <a:rPr lang="en-US" smtClean="0"/>
              <a:t>‹#›</a:t>
            </a:fld>
            <a:endParaRPr lang="en-US"/>
          </a:p>
        </p:txBody>
      </p:sp>
    </p:spTree>
    <p:extLst>
      <p:ext uri="{BB962C8B-B14F-4D97-AF65-F5344CB8AC3E}">
        <p14:creationId xmlns:p14="http://schemas.microsoft.com/office/powerpoint/2010/main" val="2980191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889261-8B5C-3A45-9CF2-4B6C76491F9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178A67-C304-C645-8C6F-3C1FDB6E581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07F0FC-1FF4-DC4C-9BE2-51BCDD2A058A}"/>
              </a:ext>
            </a:extLst>
          </p:cNvPr>
          <p:cNvSpPr>
            <a:spLocks noGrp="1"/>
          </p:cNvSpPr>
          <p:nvPr>
            <p:ph type="dt" sz="half" idx="10"/>
          </p:nvPr>
        </p:nvSpPr>
        <p:spPr/>
        <p:txBody>
          <a:bodyPr/>
          <a:lstStyle/>
          <a:p>
            <a:fld id="{0037695E-E1B7-1C4A-8C4F-D7C3FA0F6063}" type="datetimeFigureOut">
              <a:rPr lang="en-US" smtClean="0"/>
              <a:t>7/4/22</a:t>
            </a:fld>
            <a:endParaRPr lang="en-US"/>
          </a:p>
        </p:txBody>
      </p:sp>
      <p:sp>
        <p:nvSpPr>
          <p:cNvPr id="5" name="Footer Placeholder 4">
            <a:extLst>
              <a:ext uri="{FF2B5EF4-FFF2-40B4-BE49-F238E27FC236}">
                <a16:creationId xmlns:a16="http://schemas.microsoft.com/office/drawing/2014/main" id="{A37B6CDF-6319-BF47-99B1-C914281BF8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3A44BB-6496-514F-8F53-AF41CEB1F8A9}"/>
              </a:ext>
            </a:extLst>
          </p:cNvPr>
          <p:cNvSpPr>
            <a:spLocks noGrp="1"/>
          </p:cNvSpPr>
          <p:nvPr>
            <p:ph type="sldNum" sz="quarter" idx="12"/>
          </p:nvPr>
        </p:nvSpPr>
        <p:spPr/>
        <p:txBody>
          <a:bodyPr/>
          <a:lstStyle/>
          <a:p>
            <a:fld id="{114B880F-DDBD-C249-BAF1-D08D9609100C}" type="slidenum">
              <a:rPr lang="en-US" smtClean="0"/>
              <a:t>‹#›</a:t>
            </a:fld>
            <a:endParaRPr lang="en-US"/>
          </a:p>
        </p:txBody>
      </p:sp>
    </p:spTree>
    <p:extLst>
      <p:ext uri="{BB962C8B-B14F-4D97-AF65-F5344CB8AC3E}">
        <p14:creationId xmlns:p14="http://schemas.microsoft.com/office/powerpoint/2010/main" val="11804848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99BE8A-0097-3942-86BC-A6597F4379D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C92D937-AF5F-F246-992A-FD15CB88D2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244A1F4-F63E-8445-BF70-8EB1C3B6224D}"/>
              </a:ext>
            </a:extLst>
          </p:cNvPr>
          <p:cNvSpPr>
            <a:spLocks noGrp="1"/>
          </p:cNvSpPr>
          <p:nvPr>
            <p:ph type="dt" sz="half" idx="10"/>
          </p:nvPr>
        </p:nvSpPr>
        <p:spPr/>
        <p:txBody>
          <a:bodyPr/>
          <a:lstStyle/>
          <a:p>
            <a:fld id="{0037695E-E1B7-1C4A-8C4F-D7C3FA0F6063}" type="datetimeFigureOut">
              <a:rPr lang="en-US" smtClean="0"/>
              <a:t>7/4/22</a:t>
            </a:fld>
            <a:endParaRPr lang="en-US"/>
          </a:p>
        </p:txBody>
      </p:sp>
      <p:sp>
        <p:nvSpPr>
          <p:cNvPr id="5" name="Footer Placeholder 4">
            <a:extLst>
              <a:ext uri="{FF2B5EF4-FFF2-40B4-BE49-F238E27FC236}">
                <a16:creationId xmlns:a16="http://schemas.microsoft.com/office/drawing/2014/main" id="{D2762476-CF4D-5246-BCA1-358D7D067B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58A84D-599D-9F4F-89E6-E1BEECF5501D}"/>
              </a:ext>
            </a:extLst>
          </p:cNvPr>
          <p:cNvSpPr>
            <a:spLocks noGrp="1"/>
          </p:cNvSpPr>
          <p:nvPr>
            <p:ph type="sldNum" sz="quarter" idx="12"/>
          </p:nvPr>
        </p:nvSpPr>
        <p:spPr/>
        <p:txBody>
          <a:bodyPr/>
          <a:lstStyle/>
          <a:p>
            <a:fld id="{114B880F-DDBD-C249-BAF1-D08D9609100C}" type="slidenum">
              <a:rPr lang="en-US" smtClean="0"/>
              <a:t>‹#›</a:t>
            </a:fld>
            <a:endParaRPr lang="en-US"/>
          </a:p>
        </p:txBody>
      </p:sp>
    </p:spTree>
    <p:extLst>
      <p:ext uri="{BB962C8B-B14F-4D97-AF65-F5344CB8AC3E}">
        <p14:creationId xmlns:p14="http://schemas.microsoft.com/office/powerpoint/2010/main" val="27200183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CFB88-950E-8F45-B0BA-D1F21FB4BFD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98E9BA-5C2D-274D-97FD-1E6494FF239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DDCFB1-4088-7C4B-88CB-69D0C6A6FC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A59888A-91C5-AA43-888F-0DE203D66016}"/>
              </a:ext>
            </a:extLst>
          </p:cNvPr>
          <p:cNvSpPr>
            <a:spLocks noGrp="1"/>
          </p:cNvSpPr>
          <p:nvPr>
            <p:ph type="dt" sz="half" idx="10"/>
          </p:nvPr>
        </p:nvSpPr>
        <p:spPr/>
        <p:txBody>
          <a:bodyPr/>
          <a:lstStyle/>
          <a:p>
            <a:fld id="{0037695E-E1B7-1C4A-8C4F-D7C3FA0F6063}" type="datetimeFigureOut">
              <a:rPr lang="en-US" smtClean="0"/>
              <a:t>7/4/22</a:t>
            </a:fld>
            <a:endParaRPr lang="en-US"/>
          </a:p>
        </p:txBody>
      </p:sp>
      <p:sp>
        <p:nvSpPr>
          <p:cNvPr id="6" name="Footer Placeholder 5">
            <a:extLst>
              <a:ext uri="{FF2B5EF4-FFF2-40B4-BE49-F238E27FC236}">
                <a16:creationId xmlns:a16="http://schemas.microsoft.com/office/drawing/2014/main" id="{0B999151-1A34-3940-8C64-899FD15BBE6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B0813D-B84F-5C49-9441-1D451BF055CC}"/>
              </a:ext>
            </a:extLst>
          </p:cNvPr>
          <p:cNvSpPr>
            <a:spLocks noGrp="1"/>
          </p:cNvSpPr>
          <p:nvPr>
            <p:ph type="sldNum" sz="quarter" idx="12"/>
          </p:nvPr>
        </p:nvSpPr>
        <p:spPr/>
        <p:txBody>
          <a:bodyPr/>
          <a:lstStyle/>
          <a:p>
            <a:fld id="{114B880F-DDBD-C249-BAF1-D08D9609100C}" type="slidenum">
              <a:rPr lang="en-US" smtClean="0"/>
              <a:t>‹#›</a:t>
            </a:fld>
            <a:endParaRPr lang="en-US"/>
          </a:p>
        </p:txBody>
      </p:sp>
    </p:spTree>
    <p:extLst>
      <p:ext uri="{BB962C8B-B14F-4D97-AF65-F5344CB8AC3E}">
        <p14:creationId xmlns:p14="http://schemas.microsoft.com/office/powerpoint/2010/main" val="355141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274042-9988-B04D-BB4F-3B5666E94F2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B1C89E-3DE5-2045-B4FD-FAF19D0761F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B081207-E054-244E-B382-AE6547F72EA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834C6F7-D555-B943-B1AA-63B88B04EC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DB3C498-FA35-7345-8A56-FB614CFDF0E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746F7DE-0C46-8C4E-963C-05249A706D1D}"/>
              </a:ext>
            </a:extLst>
          </p:cNvPr>
          <p:cNvSpPr>
            <a:spLocks noGrp="1"/>
          </p:cNvSpPr>
          <p:nvPr>
            <p:ph type="dt" sz="half" idx="10"/>
          </p:nvPr>
        </p:nvSpPr>
        <p:spPr/>
        <p:txBody>
          <a:bodyPr/>
          <a:lstStyle/>
          <a:p>
            <a:fld id="{0037695E-E1B7-1C4A-8C4F-D7C3FA0F6063}" type="datetimeFigureOut">
              <a:rPr lang="en-US" smtClean="0"/>
              <a:t>7/4/22</a:t>
            </a:fld>
            <a:endParaRPr lang="en-US"/>
          </a:p>
        </p:txBody>
      </p:sp>
      <p:sp>
        <p:nvSpPr>
          <p:cNvPr id="8" name="Footer Placeholder 7">
            <a:extLst>
              <a:ext uri="{FF2B5EF4-FFF2-40B4-BE49-F238E27FC236}">
                <a16:creationId xmlns:a16="http://schemas.microsoft.com/office/drawing/2014/main" id="{18B9D348-633E-924C-87F7-58CA2CE1B33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F089BD7-41FF-B047-9B05-859F3036B730}"/>
              </a:ext>
            </a:extLst>
          </p:cNvPr>
          <p:cNvSpPr>
            <a:spLocks noGrp="1"/>
          </p:cNvSpPr>
          <p:nvPr>
            <p:ph type="sldNum" sz="quarter" idx="12"/>
          </p:nvPr>
        </p:nvSpPr>
        <p:spPr/>
        <p:txBody>
          <a:bodyPr/>
          <a:lstStyle/>
          <a:p>
            <a:fld id="{114B880F-DDBD-C249-BAF1-D08D9609100C}" type="slidenum">
              <a:rPr lang="en-US" smtClean="0"/>
              <a:t>‹#›</a:t>
            </a:fld>
            <a:endParaRPr lang="en-US"/>
          </a:p>
        </p:txBody>
      </p:sp>
    </p:spTree>
    <p:extLst>
      <p:ext uri="{BB962C8B-B14F-4D97-AF65-F5344CB8AC3E}">
        <p14:creationId xmlns:p14="http://schemas.microsoft.com/office/powerpoint/2010/main" val="15724692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A03537-2BD1-7B40-A755-1CC89F7515A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451921F-8D1A-4945-ACFC-5B4F7367691E}"/>
              </a:ext>
            </a:extLst>
          </p:cNvPr>
          <p:cNvSpPr>
            <a:spLocks noGrp="1"/>
          </p:cNvSpPr>
          <p:nvPr>
            <p:ph type="dt" sz="half" idx="10"/>
          </p:nvPr>
        </p:nvSpPr>
        <p:spPr/>
        <p:txBody>
          <a:bodyPr/>
          <a:lstStyle/>
          <a:p>
            <a:fld id="{0037695E-E1B7-1C4A-8C4F-D7C3FA0F6063}" type="datetimeFigureOut">
              <a:rPr lang="en-US" smtClean="0"/>
              <a:t>7/4/22</a:t>
            </a:fld>
            <a:endParaRPr lang="en-US"/>
          </a:p>
        </p:txBody>
      </p:sp>
      <p:sp>
        <p:nvSpPr>
          <p:cNvPr id="4" name="Footer Placeholder 3">
            <a:extLst>
              <a:ext uri="{FF2B5EF4-FFF2-40B4-BE49-F238E27FC236}">
                <a16:creationId xmlns:a16="http://schemas.microsoft.com/office/drawing/2014/main" id="{EC6E8E04-C38B-4544-B259-537B4551688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5A75B45-307B-6B48-A97B-A3FF884EAF96}"/>
              </a:ext>
            </a:extLst>
          </p:cNvPr>
          <p:cNvSpPr>
            <a:spLocks noGrp="1"/>
          </p:cNvSpPr>
          <p:nvPr>
            <p:ph type="sldNum" sz="quarter" idx="12"/>
          </p:nvPr>
        </p:nvSpPr>
        <p:spPr/>
        <p:txBody>
          <a:bodyPr/>
          <a:lstStyle/>
          <a:p>
            <a:fld id="{114B880F-DDBD-C249-BAF1-D08D9609100C}" type="slidenum">
              <a:rPr lang="en-US" smtClean="0"/>
              <a:t>‹#›</a:t>
            </a:fld>
            <a:endParaRPr lang="en-US"/>
          </a:p>
        </p:txBody>
      </p:sp>
    </p:spTree>
    <p:extLst>
      <p:ext uri="{BB962C8B-B14F-4D97-AF65-F5344CB8AC3E}">
        <p14:creationId xmlns:p14="http://schemas.microsoft.com/office/powerpoint/2010/main" val="36112135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F67BBC-9F4D-4A44-95E7-93EAA30E69DA}"/>
              </a:ext>
            </a:extLst>
          </p:cNvPr>
          <p:cNvSpPr>
            <a:spLocks noGrp="1"/>
          </p:cNvSpPr>
          <p:nvPr>
            <p:ph type="dt" sz="half" idx="10"/>
          </p:nvPr>
        </p:nvSpPr>
        <p:spPr/>
        <p:txBody>
          <a:bodyPr/>
          <a:lstStyle/>
          <a:p>
            <a:fld id="{0037695E-E1B7-1C4A-8C4F-D7C3FA0F6063}" type="datetimeFigureOut">
              <a:rPr lang="en-US" smtClean="0"/>
              <a:t>7/4/22</a:t>
            </a:fld>
            <a:endParaRPr lang="en-US"/>
          </a:p>
        </p:txBody>
      </p:sp>
      <p:sp>
        <p:nvSpPr>
          <p:cNvPr id="3" name="Footer Placeholder 2">
            <a:extLst>
              <a:ext uri="{FF2B5EF4-FFF2-40B4-BE49-F238E27FC236}">
                <a16:creationId xmlns:a16="http://schemas.microsoft.com/office/drawing/2014/main" id="{30581527-49E8-3E4D-BF92-6ADCB8BAC96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FF621AA-B401-9A42-A814-8186C444F6CF}"/>
              </a:ext>
            </a:extLst>
          </p:cNvPr>
          <p:cNvSpPr>
            <a:spLocks noGrp="1"/>
          </p:cNvSpPr>
          <p:nvPr>
            <p:ph type="sldNum" sz="quarter" idx="12"/>
          </p:nvPr>
        </p:nvSpPr>
        <p:spPr/>
        <p:txBody>
          <a:bodyPr/>
          <a:lstStyle/>
          <a:p>
            <a:fld id="{114B880F-DDBD-C249-BAF1-D08D9609100C}" type="slidenum">
              <a:rPr lang="en-US" smtClean="0"/>
              <a:t>‹#›</a:t>
            </a:fld>
            <a:endParaRPr lang="en-US"/>
          </a:p>
        </p:txBody>
      </p:sp>
    </p:spTree>
    <p:extLst>
      <p:ext uri="{BB962C8B-B14F-4D97-AF65-F5344CB8AC3E}">
        <p14:creationId xmlns:p14="http://schemas.microsoft.com/office/powerpoint/2010/main" val="8905722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18470D-04E7-C847-BB77-872D1154DC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0DC52BC-33CB-0E4E-9E6C-8418F403915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304B90F-1259-C149-94D9-2B1E34957E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EFA657A-7363-6C43-879A-07001C6B819B}"/>
              </a:ext>
            </a:extLst>
          </p:cNvPr>
          <p:cNvSpPr>
            <a:spLocks noGrp="1"/>
          </p:cNvSpPr>
          <p:nvPr>
            <p:ph type="dt" sz="half" idx="10"/>
          </p:nvPr>
        </p:nvSpPr>
        <p:spPr/>
        <p:txBody>
          <a:bodyPr/>
          <a:lstStyle/>
          <a:p>
            <a:fld id="{0037695E-E1B7-1C4A-8C4F-D7C3FA0F6063}" type="datetimeFigureOut">
              <a:rPr lang="en-US" smtClean="0"/>
              <a:t>7/4/22</a:t>
            </a:fld>
            <a:endParaRPr lang="en-US"/>
          </a:p>
        </p:txBody>
      </p:sp>
      <p:sp>
        <p:nvSpPr>
          <p:cNvPr id="6" name="Footer Placeholder 5">
            <a:extLst>
              <a:ext uri="{FF2B5EF4-FFF2-40B4-BE49-F238E27FC236}">
                <a16:creationId xmlns:a16="http://schemas.microsoft.com/office/drawing/2014/main" id="{4D666EA0-0E06-3D4A-8799-F8B2D7E111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1106E7-BD5E-6943-AA44-692151DF4E9A}"/>
              </a:ext>
            </a:extLst>
          </p:cNvPr>
          <p:cNvSpPr>
            <a:spLocks noGrp="1"/>
          </p:cNvSpPr>
          <p:nvPr>
            <p:ph type="sldNum" sz="quarter" idx="12"/>
          </p:nvPr>
        </p:nvSpPr>
        <p:spPr/>
        <p:txBody>
          <a:bodyPr/>
          <a:lstStyle/>
          <a:p>
            <a:fld id="{114B880F-DDBD-C249-BAF1-D08D9609100C}" type="slidenum">
              <a:rPr lang="en-US" smtClean="0"/>
              <a:t>‹#›</a:t>
            </a:fld>
            <a:endParaRPr lang="en-US"/>
          </a:p>
        </p:txBody>
      </p:sp>
    </p:spTree>
    <p:extLst>
      <p:ext uri="{BB962C8B-B14F-4D97-AF65-F5344CB8AC3E}">
        <p14:creationId xmlns:p14="http://schemas.microsoft.com/office/powerpoint/2010/main" val="447819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04AE9-FA82-A14F-A478-B92E523A066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EACFCE4-B614-A446-A044-E1DE0F87A0F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5D914E3-6798-1E47-BDCB-F9C00E4AEFA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F62B997-E419-874A-AE5A-2C28EBE2A6A2}"/>
              </a:ext>
            </a:extLst>
          </p:cNvPr>
          <p:cNvSpPr>
            <a:spLocks noGrp="1"/>
          </p:cNvSpPr>
          <p:nvPr>
            <p:ph type="dt" sz="half" idx="10"/>
          </p:nvPr>
        </p:nvSpPr>
        <p:spPr/>
        <p:txBody>
          <a:bodyPr/>
          <a:lstStyle/>
          <a:p>
            <a:fld id="{0037695E-E1B7-1C4A-8C4F-D7C3FA0F6063}" type="datetimeFigureOut">
              <a:rPr lang="en-US" smtClean="0"/>
              <a:t>7/4/22</a:t>
            </a:fld>
            <a:endParaRPr lang="en-US"/>
          </a:p>
        </p:txBody>
      </p:sp>
      <p:sp>
        <p:nvSpPr>
          <p:cNvPr id="6" name="Footer Placeholder 5">
            <a:extLst>
              <a:ext uri="{FF2B5EF4-FFF2-40B4-BE49-F238E27FC236}">
                <a16:creationId xmlns:a16="http://schemas.microsoft.com/office/drawing/2014/main" id="{76F63D14-A084-4F46-93C4-A1C1FC99B8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6B4D4F2-4820-0C47-ADED-80D95A99CA86}"/>
              </a:ext>
            </a:extLst>
          </p:cNvPr>
          <p:cNvSpPr>
            <a:spLocks noGrp="1"/>
          </p:cNvSpPr>
          <p:nvPr>
            <p:ph type="sldNum" sz="quarter" idx="12"/>
          </p:nvPr>
        </p:nvSpPr>
        <p:spPr/>
        <p:txBody>
          <a:bodyPr/>
          <a:lstStyle/>
          <a:p>
            <a:fld id="{114B880F-DDBD-C249-BAF1-D08D9609100C}" type="slidenum">
              <a:rPr lang="en-US" smtClean="0"/>
              <a:t>‹#›</a:t>
            </a:fld>
            <a:endParaRPr lang="en-US"/>
          </a:p>
        </p:txBody>
      </p:sp>
    </p:spTree>
    <p:extLst>
      <p:ext uri="{BB962C8B-B14F-4D97-AF65-F5344CB8AC3E}">
        <p14:creationId xmlns:p14="http://schemas.microsoft.com/office/powerpoint/2010/main" val="26493488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159DC1F-37C5-8A42-B68C-AE74E73DC9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5398AD1-D5A6-5246-8E8A-0CB8F5C331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BDDCD9-CE88-8449-998D-54C67CD30A5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37695E-E1B7-1C4A-8C4F-D7C3FA0F6063}" type="datetimeFigureOut">
              <a:rPr lang="en-US" smtClean="0"/>
              <a:t>7/4/22</a:t>
            </a:fld>
            <a:endParaRPr lang="en-US"/>
          </a:p>
        </p:txBody>
      </p:sp>
      <p:sp>
        <p:nvSpPr>
          <p:cNvPr id="5" name="Footer Placeholder 4">
            <a:extLst>
              <a:ext uri="{FF2B5EF4-FFF2-40B4-BE49-F238E27FC236}">
                <a16:creationId xmlns:a16="http://schemas.microsoft.com/office/drawing/2014/main" id="{7A0A3B92-F9B2-1341-99CB-6F72545E7C2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B542F00-7FC3-3D45-9E0C-E9A329DBB6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14B880F-DDBD-C249-BAF1-D08D9609100C}" type="slidenum">
              <a:rPr lang="en-US" smtClean="0"/>
              <a:t>‹#›</a:t>
            </a:fld>
            <a:endParaRPr lang="en-US"/>
          </a:p>
        </p:txBody>
      </p:sp>
    </p:spTree>
    <p:extLst>
      <p:ext uri="{BB962C8B-B14F-4D97-AF65-F5344CB8AC3E}">
        <p14:creationId xmlns:p14="http://schemas.microsoft.com/office/powerpoint/2010/main" val="42271459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media" Target="../media/media2.m4a"/><Relationship Id="rId7" Type="http://schemas.openxmlformats.org/officeDocument/2006/relationships/image" Target="../media/image2.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gif"/><Relationship Id="rId5" Type="http://schemas.openxmlformats.org/officeDocument/2006/relationships/slideLayout" Target="../slideLayouts/slideLayout1.xml"/><Relationship Id="rId4" Type="http://schemas.openxmlformats.org/officeDocument/2006/relationships/audio" Target="../media/media2.m4a"/></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E9C5D3AE-A762-B700-B6EF-0AE02BF6FCB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B8D63B-1186-6440-95AB-DBB39D365965}"/>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Hotel Recommendations Based on User Searches</a:t>
            </a:r>
          </a:p>
        </p:txBody>
      </p:sp>
      <p:sp>
        <p:nvSpPr>
          <p:cNvPr id="3" name="Subtitle 2">
            <a:extLst>
              <a:ext uri="{FF2B5EF4-FFF2-40B4-BE49-F238E27FC236}">
                <a16:creationId xmlns:a16="http://schemas.microsoft.com/office/drawing/2014/main" id="{40CBEFD9-7FAB-704E-8E5A-F7410DCC0A1D}"/>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US">
                <a:solidFill>
                  <a:srgbClr val="FFFFFF"/>
                </a:solidFill>
              </a:rPr>
              <a:t>Megan Holford</a:t>
            </a:r>
          </a:p>
        </p:txBody>
      </p:sp>
      <p:pic>
        <p:nvPicPr>
          <p:cNvPr id="4" name="Audio Recording Jul 4, 2022 at 12:41:12 AM" descr="Audio Recording Jul 4, 2022 at 12:41:12 AM">
            <a:hlinkClick r:id="" action="ppaction://media"/>
            <a:extLst>
              <a:ext uri="{FF2B5EF4-FFF2-40B4-BE49-F238E27FC236}">
                <a16:creationId xmlns:a16="http://schemas.microsoft.com/office/drawing/2014/main" id="{144B8AC5-2457-714D-BB1B-5AD6B9F6E8F2}"/>
              </a:ext>
            </a:extLst>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179492" y="6045190"/>
            <a:ext cx="812800" cy="812800"/>
          </a:xfrm>
          <a:prstGeom prst="rect">
            <a:avLst/>
          </a:prstGeom>
        </p:spPr>
      </p:pic>
    </p:spTree>
    <p:extLst>
      <p:ext uri="{BB962C8B-B14F-4D97-AF65-F5344CB8AC3E}">
        <p14:creationId xmlns:p14="http://schemas.microsoft.com/office/powerpoint/2010/main" val="1386448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017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5"/>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5"/>
                                        </p:tgtEl>
                                      </p:cBhvr>
                                    </p:cmd>
                                  </p:childTnLst>
                                </p:cTn>
                              </p:par>
                            </p:childTnLst>
                          </p:cTn>
                        </p:par>
                      </p:childTnLst>
                    </p:cTn>
                  </p:par>
                </p:childTnLst>
              </p:cTn>
              <p:nextCondLst>
                <p:cond evt="onClick" delay="0">
                  <p:tgtEl>
                    <p:spTgt spid="5"/>
                  </p:tgtEl>
                </p:cond>
              </p:nextCondLst>
            </p:seq>
            <p:video>
              <p:cMediaNode mute="1">
                <p:cTn id="16" repeatCount="indefinite" fill="hold" display="0">
                  <p:stCondLst>
                    <p:cond delay="indefinite"/>
                  </p:stCondLst>
                </p:cTn>
                <p:tgtEl>
                  <p:spTgt spid="5"/>
                </p:tgtEl>
              </p:cMediaNode>
            </p:video>
            <p:audio>
              <p:cMediaNode vol="80000">
                <p:cTn id="1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E7FFD28-545C-4C88-A2E7-152FB234C9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191135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B086FA-A8D6-C947-ACAB-A42E98448143}"/>
              </a:ext>
            </a:extLst>
          </p:cNvPr>
          <p:cNvSpPr>
            <a:spLocks noGrp="1"/>
          </p:cNvSpPr>
          <p:nvPr>
            <p:ph type="title"/>
          </p:nvPr>
        </p:nvSpPr>
        <p:spPr>
          <a:xfrm>
            <a:off x="838200" y="365125"/>
            <a:ext cx="10515600" cy="1325563"/>
          </a:xfrm>
        </p:spPr>
        <p:txBody>
          <a:bodyPr>
            <a:normAutofit/>
          </a:bodyPr>
          <a:lstStyle/>
          <a:p>
            <a:r>
              <a:rPr lang="en-US" sz="4600">
                <a:solidFill>
                  <a:srgbClr val="FFFFFF"/>
                </a:solidFill>
              </a:rPr>
              <a:t>Business Problem</a:t>
            </a:r>
          </a:p>
        </p:txBody>
      </p:sp>
      <p:sp>
        <p:nvSpPr>
          <p:cNvPr id="3" name="Content Placeholder 2">
            <a:extLst>
              <a:ext uri="{FF2B5EF4-FFF2-40B4-BE49-F238E27FC236}">
                <a16:creationId xmlns:a16="http://schemas.microsoft.com/office/drawing/2014/main" id="{96692FB5-6CE8-1D46-B233-7894ADC1DDB1}"/>
              </a:ext>
            </a:extLst>
          </p:cNvPr>
          <p:cNvSpPr>
            <a:spLocks noGrp="1"/>
          </p:cNvSpPr>
          <p:nvPr>
            <p:ph idx="1"/>
          </p:nvPr>
        </p:nvSpPr>
        <p:spPr>
          <a:xfrm>
            <a:off x="838200" y="2438400"/>
            <a:ext cx="10515600" cy="3738562"/>
          </a:xfrm>
        </p:spPr>
        <p:txBody>
          <a:bodyPr>
            <a:normAutofit/>
          </a:bodyPr>
          <a:lstStyle/>
          <a:p>
            <a:r>
              <a:rPr lang="en-US" sz="2600"/>
              <a:t>As technology has become increasingly prevalent in daily life, we have seen the rise in its use among many facets of life. One such area that has seen a great rise in use is within the travel industry. </a:t>
            </a:r>
          </a:p>
          <a:p>
            <a:r>
              <a:rPr lang="en-US" sz="2600"/>
              <a:t>Artificial intelligence and machine learning has become a major player in the business world and when it comes to the hospitality industry, this is one way that can help increase user satisfaction and the amount of successful bookings. Providing users with tailored suggestion is one way to not only provide a personalized experience, but help users feel that they do not need to look further. </a:t>
            </a:r>
          </a:p>
        </p:txBody>
      </p:sp>
      <p:pic>
        <p:nvPicPr>
          <p:cNvPr id="4" name="Audio Recording Jul 4, 2022 at 12:43:51 AM" descr="Audio Recording Jul 4, 2022 at 12:43:51 AM">
            <a:hlinkClick r:id="" action="ppaction://media"/>
            <a:extLst>
              <a:ext uri="{FF2B5EF4-FFF2-40B4-BE49-F238E27FC236}">
                <a16:creationId xmlns:a16="http://schemas.microsoft.com/office/drawing/2014/main" id="{795768EB-80DD-3F45-BE61-3AEEF72E6DD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47400" y="5891212"/>
            <a:ext cx="812800" cy="812800"/>
          </a:xfrm>
          <a:prstGeom prst="rect">
            <a:avLst/>
          </a:prstGeom>
        </p:spPr>
      </p:pic>
    </p:spTree>
    <p:extLst>
      <p:ext uri="{BB962C8B-B14F-4D97-AF65-F5344CB8AC3E}">
        <p14:creationId xmlns:p14="http://schemas.microsoft.com/office/powerpoint/2010/main" val="286721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809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3A2BA-77D5-3247-8480-E69AE049FAB7}"/>
              </a:ext>
            </a:extLst>
          </p:cNvPr>
          <p:cNvSpPr>
            <a:spLocks noGrp="1"/>
          </p:cNvSpPr>
          <p:nvPr>
            <p:ph type="title"/>
          </p:nvPr>
        </p:nvSpPr>
        <p:spPr/>
        <p:txBody>
          <a:bodyPr/>
          <a:lstStyle/>
          <a:p>
            <a:r>
              <a:rPr lang="en-US" dirty="0"/>
              <a:t>Exploratory Data Analysis</a:t>
            </a:r>
          </a:p>
        </p:txBody>
      </p:sp>
      <p:pic>
        <p:nvPicPr>
          <p:cNvPr id="5" name="Content Placeholder 4" descr="Chart, bar chart&#10;&#10;Description automatically generated">
            <a:extLst>
              <a:ext uri="{FF2B5EF4-FFF2-40B4-BE49-F238E27FC236}">
                <a16:creationId xmlns:a16="http://schemas.microsoft.com/office/drawing/2014/main" id="{99973C96-3854-7B45-B4F2-7AB0CBF1285E}"/>
              </a:ext>
            </a:extLst>
          </p:cNvPr>
          <p:cNvPicPr>
            <a:picLocks noGrp="1" noChangeAspect="1"/>
          </p:cNvPicPr>
          <p:nvPr>
            <p:ph idx="1"/>
          </p:nvPr>
        </p:nvPicPr>
        <p:blipFill>
          <a:blip r:embed="rId4"/>
          <a:stretch>
            <a:fillRect/>
          </a:stretch>
        </p:blipFill>
        <p:spPr>
          <a:xfrm>
            <a:off x="649929" y="1839913"/>
            <a:ext cx="7034515" cy="4351338"/>
          </a:xfrm>
        </p:spPr>
      </p:pic>
      <p:sp>
        <p:nvSpPr>
          <p:cNvPr id="6" name="TextBox 5">
            <a:extLst>
              <a:ext uri="{FF2B5EF4-FFF2-40B4-BE49-F238E27FC236}">
                <a16:creationId xmlns:a16="http://schemas.microsoft.com/office/drawing/2014/main" id="{DE33FC39-DF22-4D43-9434-32BC263FB251}"/>
              </a:ext>
            </a:extLst>
          </p:cNvPr>
          <p:cNvSpPr txBox="1"/>
          <p:nvPr/>
        </p:nvSpPr>
        <p:spPr>
          <a:xfrm>
            <a:off x="8201026" y="4015582"/>
            <a:ext cx="2857500" cy="646331"/>
          </a:xfrm>
          <a:prstGeom prst="rect">
            <a:avLst/>
          </a:prstGeom>
          <a:noFill/>
        </p:spPr>
        <p:txBody>
          <a:bodyPr wrap="square" rtlCol="0">
            <a:spAutoFit/>
          </a:bodyPr>
          <a:lstStyle/>
          <a:p>
            <a:r>
              <a:rPr lang="en-US" dirty="0"/>
              <a:t>Bookings on Expedia have increased in recent years</a:t>
            </a:r>
          </a:p>
        </p:txBody>
      </p:sp>
      <p:pic>
        <p:nvPicPr>
          <p:cNvPr id="7" name="Audio Recording Jul 4, 2022 at 12:45:21 AM" descr="Audio Recording Jul 4, 2022 at 12:45:21 AM">
            <a:hlinkClick r:id="" action="ppaction://media"/>
            <a:extLst>
              <a:ext uri="{FF2B5EF4-FFF2-40B4-BE49-F238E27FC236}">
                <a16:creationId xmlns:a16="http://schemas.microsoft.com/office/drawing/2014/main" id="{608CAED8-07B9-9441-9EDE-450F0EAB72E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flipH="1" flipV="1">
            <a:off x="10151420" y="5341938"/>
            <a:ext cx="1698626" cy="1698626"/>
          </a:xfrm>
          <a:prstGeom prst="rect">
            <a:avLst/>
          </a:prstGeom>
        </p:spPr>
      </p:pic>
    </p:spTree>
    <p:extLst>
      <p:ext uri="{BB962C8B-B14F-4D97-AF65-F5344CB8AC3E}">
        <p14:creationId xmlns:p14="http://schemas.microsoft.com/office/powerpoint/2010/main" val="2421812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17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4" name="Freeform: Shape 13">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Graphical user interface, chart, histogram&#10;&#10;Description automatically generated">
            <a:extLst>
              <a:ext uri="{FF2B5EF4-FFF2-40B4-BE49-F238E27FC236}">
                <a16:creationId xmlns:a16="http://schemas.microsoft.com/office/drawing/2014/main" id="{F4BA677C-B6D9-5E46-91C6-04802D249CE4}"/>
              </a:ext>
            </a:extLst>
          </p:cNvPr>
          <p:cNvPicPr>
            <a:picLocks noGrp="1" noChangeAspect="1"/>
          </p:cNvPicPr>
          <p:nvPr>
            <p:ph idx="1"/>
          </p:nvPr>
        </p:nvPicPr>
        <p:blipFill>
          <a:blip r:embed="rId4"/>
          <a:stretch>
            <a:fillRect/>
          </a:stretch>
        </p:blipFill>
        <p:spPr>
          <a:xfrm>
            <a:off x="0" y="2047828"/>
            <a:ext cx="12453564" cy="3798337"/>
          </a:xfrm>
          <a:prstGeom prst="rect">
            <a:avLst/>
          </a:prstGeom>
          <a:ln>
            <a:noFill/>
          </a:ln>
        </p:spPr>
      </p:pic>
      <p:sp>
        <p:nvSpPr>
          <p:cNvPr id="6" name="TextBox 5">
            <a:extLst>
              <a:ext uri="{FF2B5EF4-FFF2-40B4-BE49-F238E27FC236}">
                <a16:creationId xmlns:a16="http://schemas.microsoft.com/office/drawing/2014/main" id="{AF844DB8-4D05-CF4F-A957-F8B8F69A11E8}"/>
              </a:ext>
            </a:extLst>
          </p:cNvPr>
          <p:cNvSpPr txBox="1"/>
          <p:nvPr/>
        </p:nvSpPr>
        <p:spPr>
          <a:xfrm>
            <a:off x="3516225" y="1098367"/>
            <a:ext cx="5629275" cy="369332"/>
          </a:xfrm>
          <a:prstGeom prst="rect">
            <a:avLst/>
          </a:prstGeom>
          <a:noFill/>
        </p:spPr>
        <p:txBody>
          <a:bodyPr wrap="square" rtlCol="0">
            <a:spAutoFit/>
          </a:bodyPr>
          <a:lstStyle/>
          <a:p>
            <a:pPr>
              <a:spcAft>
                <a:spcPts val="600"/>
              </a:spcAft>
            </a:pPr>
            <a:r>
              <a:rPr lang="en-US" dirty="0"/>
              <a:t>These charts help to understand user booking behavior.</a:t>
            </a:r>
          </a:p>
        </p:txBody>
      </p:sp>
      <p:pic>
        <p:nvPicPr>
          <p:cNvPr id="7" name="Audio Recording Jul 4, 2022 at 12:47:10 AM" descr="Audio Recording Jul 4, 2022 at 12:47:10 AM">
            <a:hlinkClick r:id="" action="ppaction://media"/>
            <a:extLst>
              <a:ext uri="{FF2B5EF4-FFF2-40B4-BE49-F238E27FC236}">
                <a16:creationId xmlns:a16="http://schemas.microsoft.com/office/drawing/2014/main" id="{C6BF20CE-E1F5-1446-AB2A-755E21CC7AB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98691" y="5949950"/>
            <a:ext cx="812800" cy="812800"/>
          </a:xfrm>
          <a:prstGeom prst="rect">
            <a:avLst/>
          </a:prstGeom>
        </p:spPr>
      </p:pic>
    </p:spTree>
    <p:extLst>
      <p:ext uri="{BB962C8B-B14F-4D97-AF65-F5344CB8AC3E}">
        <p14:creationId xmlns:p14="http://schemas.microsoft.com/office/powerpoint/2010/main" val="1672616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00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Isosceles Triangle 2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Chart, bar chart&#10;&#10;Description automatically generated">
            <a:extLst>
              <a:ext uri="{FF2B5EF4-FFF2-40B4-BE49-F238E27FC236}">
                <a16:creationId xmlns:a16="http://schemas.microsoft.com/office/drawing/2014/main" id="{4C127736-EF33-C74B-A236-831F717B58D6}"/>
              </a:ext>
            </a:extLst>
          </p:cNvPr>
          <p:cNvPicPr>
            <a:picLocks noGrp="1" noChangeAspect="1"/>
          </p:cNvPicPr>
          <p:nvPr>
            <p:ph idx="1"/>
          </p:nvPr>
        </p:nvPicPr>
        <p:blipFill>
          <a:blip r:embed="rId4"/>
          <a:stretch>
            <a:fillRect/>
          </a:stretch>
        </p:blipFill>
        <p:spPr>
          <a:xfrm>
            <a:off x="643467" y="1793240"/>
            <a:ext cx="10905066" cy="3271518"/>
          </a:xfrm>
          <a:prstGeom prst="rect">
            <a:avLst/>
          </a:prstGeom>
          <a:ln>
            <a:noFill/>
          </a:ln>
        </p:spPr>
      </p:pic>
      <p:sp>
        <p:nvSpPr>
          <p:cNvPr id="23" name="Isosceles Triangle 2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1EC9A0B2-DB62-1249-8196-5BD4FFA64F3B}"/>
              </a:ext>
            </a:extLst>
          </p:cNvPr>
          <p:cNvSpPr txBox="1"/>
          <p:nvPr/>
        </p:nvSpPr>
        <p:spPr>
          <a:xfrm>
            <a:off x="3288506" y="5086350"/>
            <a:ext cx="5614988" cy="369332"/>
          </a:xfrm>
          <a:prstGeom prst="rect">
            <a:avLst/>
          </a:prstGeom>
          <a:noFill/>
        </p:spPr>
        <p:txBody>
          <a:bodyPr wrap="square" rtlCol="0">
            <a:spAutoFit/>
          </a:bodyPr>
          <a:lstStyle/>
          <a:p>
            <a:pPr>
              <a:spcAft>
                <a:spcPts val="600"/>
              </a:spcAft>
            </a:pPr>
            <a:r>
              <a:rPr lang="en-US" dirty="0"/>
              <a:t>Graphs of most common days to check in and check out</a:t>
            </a:r>
            <a:endParaRPr lang="en-US"/>
          </a:p>
        </p:txBody>
      </p:sp>
      <p:pic>
        <p:nvPicPr>
          <p:cNvPr id="7" name="Audio Recording Jul 4, 2022 at 12:48:52 AM" descr="Audio Recording Jul 4, 2022 at 12:48:52 AM">
            <a:hlinkClick r:id="" action="ppaction://media"/>
            <a:extLst>
              <a:ext uri="{FF2B5EF4-FFF2-40B4-BE49-F238E27FC236}">
                <a16:creationId xmlns:a16="http://schemas.microsoft.com/office/drawing/2014/main" id="{2A833CCF-87D2-D647-8A19-7F4FB96B936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025875" y="5762941"/>
            <a:ext cx="812800" cy="812800"/>
          </a:xfrm>
          <a:prstGeom prst="rect">
            <a:avLst/>
          </a:prstGeom>
        </p:spPr>
      </p:pic>
    </p:spTree>
    <p:extLst>
      <p:ext uri="{BB962C8B-B14F-4D97-AF65-F5344CB8AC3E}">
        <p14:creationId xmlns:p14="http://schemas.microsoft.com/office/powerpoint/2010/main" val="166975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17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Freeform: Shape 12">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Shape 18">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1" name="Isosceles Triangle 20">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text&#10;&#10;Description automatically generated">
            <a:extLst>
              <a:ext uri="{FF2B5EF4-FFF2-40B4-BE49-F238E27FC236}">
                <a16:creationId xmlns:a16="http://schemas.microsoft.com/office/drawing/2014/main" id="{4F5F60C0-CA2B-1B49-9E53-ED020E06B8DA}"/>
              </a:ext>
            </a:extLst>
          </p:cNvPr>
          <p:cNvPicPr>
            <a:picLocks noGrp="1" noChangeAspect="1"/>
          </p:cNvPicPr>
          <p:nvPr>
            <p:ph idx="1"/>
          </p:nvPr>
        </p:nvPicPr>
        <p:blipFill>
          <a:blip r:embed="rId4"/>
          <a:stretch>
            <a:fillRect/>
          </a:stretch>
        </p:blipFill>
        <p:spPr>
          <a:xfrm>
            <a:off x="1363640" y="643467"/>
            <a:ext cx="5445872" cy="5571065"/>
          </a:xfrm>
          <a:prstGeom prst="rect">
            <a:avLst/>
          </a:prstGeom>
          <a:ln>
            <a:noFill/>
          </a:ln>
        </p:spPr>
      </p:pic>
      <p:sp>
        <p:nvSpPr>
          <p:cNvPr id="23" name="Isosceles Triangle 22">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5940CD1A-BC78-6340-A79A-4C5292BC3E81}"/>
              </a:ext>
            </a:extLst>
          </p:cNvPr>
          <p:cNvSpPr txBox="1"/>
          <p:nvPr/>
        </p:nvSpPr>
        <p:spPr>
          <a:xfrm>
            <a:off x="7929562" y="3244334"/>
            <a:ext cx="3272627" cy="369332"/>
          </a:xfrm>
          <a:prstGeom prst="rect">
            <a:avLst/>
          </a:prstGeom>
          <a:noFill/>
        </p:spPr>
        <p:txBody>
          <a:bodyPr wrap="none" rtlCol="0">
            <a:spAutoFit/>
          </a:bodyPr>
          <a:lstStyle/>
          <a:p>
            <a:pPr>
              <a:spcAft>
                <a:spcPts val="600"/>
              </a:spcAft>
            </a:pPr>
            <a:r>
              <a:rPr lang="en-US" dirty="0"/>
              <a:t>Random Forrest Correlation Map</a:t>
            </a:r>
            <a:endParaRPr lang="en-US"/>
          </a:p>
        </p:txBody>
      </p:sp>
      <p:pic>
        <p:nvPicPr>
          <p:cNvPr id="7" name="Audio Recording Jul 4, 2022 at 12:50:23 AM" descr="Audio Recording Jul 4, 2022 at 12:50:23 AM">
            <a:hlinkClick r:id="" action="ppaction://media"/>
            <a:extLst>
              <a:ext uri="{FF2B5EF4-FFF2-40B4-BE49-F238E27FC236}">
                <a16:creationId xmlns:a16="http://schemas.microsoft.com/office/drawing/2014/main" id="{45A3A925-A511-E441-B12E-060268D914E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828360" y="5994021"/>
            <a:ext cx="812800" cy="812800"/>
          </a:xfrm>
          <a:prstGeom prst="rect">
            <a:avLst/>
          </a:prstGeom>
        </p:spPr>
      </p:pic>
    </p:spTree>
    <p:extLst>
      <p:ext uri="{BB962C8B-B14F-4D97-AF65-F5344CB8AC3E}">
        <p14:creationId xmlns:p14="http://schemas.microsoft.com/office/powerpoint/2010/main" val="11857930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137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6FF76B9-219D-4469-AF87-0236D2903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3" name="Group 12">
            <a:extLst>
              <a:ext uri="{FF2B5EF4-FFF2-40B4-BE49-F238E27FC236}">
                <a16:creationId xmlns:a16="http://schemas.microsoft.com/office/drawing/2014/main" id="{DB88BD78-87E1-424D-B479-C37D8E41B12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10964637" y="2358"/>
            <a:ext cx="1876653" cy="1766008"/>
            <a:chOff x="-648769" y="2358"/>
            <a:chExt cx="1876653" cy="1766008"/>
          </a:xfrm>
        </p:grpSpPr>
        <p:sp>
          <p:nvSpPr>
            <p:cNvPr id="14" name="Freeform: Shape 13">
              <a:extLst>
                <a:ext uri="{FF2B5EF4-FFF2-40B4-BE49-F238E27FC236}">
                  <a16:creationId xmlns:a16="http://schemas.microsoft.com/office/drawing/2014/main" id="{C05EB894-9410-4B20-95E4-7A25101AB8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15188" y="-231223"/>
              <a:ext cx="1409491" cy="1876653"/>
            </a:xfrm>
            <a:custGeom>
              <a:avLst/>
              <a:gdLst>
                <a:gd name="connsiteX0" fmla="*/ 0 w 1409491"/>
                <a:gd name="connsiteY0" fmla="*/ 643075 h 1876653"/>
                <a:gd name="connsiteX1" fmla="*/ 643075 w 1409491"/>
                <a:gd name="connsiteY1" fmla="*/ 0 h 1876653"/>
                <a:gd name="connsiteX2" fmla="*/ 1409491 w 1409491"/>
                <a:gd name="connsiteY2" fmla="*/ 0 h 1876653"/>
                <a:gd name="connsiteX3" fmla="*/ 1409491 w 1409491"/>
                <a:gd name="connsiteY3" fmla="*/ 1876653 h 1876653"/>
                <a:gd name="connsiteX4" fmla="*/ 1233578 w 1409491"/>
                <a:gd name="connsiteY4" fmla="*/ 1876653 h 18766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491" h="1876653">
                  <a:moveTo>
                    <a:pt x="0" y="643075"/>
                  </a:moveTo>
                  <a:lnTo>
                    <a:pt x="643075" y="0"/>
                  </a:lnTo>
                  <a:lnTo>
                    <a:pt x="1409491" y="0"/>
                  </a:lnTo>
                  <a:lnTo>
                    <a:pt x="1409491" y="1876653"/>
                  </a:lnTo>
                  <a:lnTo>
                    <a:pt x="1233578" y="1876653"/>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66E38B6-B050-4340-8E8F-3A971DADC0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301285" y="128278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2737196" y="6033666"/>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633C5E46-DAC5-4661-9C87-22B08E2A51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3436" y="5721108"/>
            <a:ext cx="2261965" cy="1136891"/>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picture containing text&#10;&#10;Description automatically generated">
            <a:extLst>
              <a:ext uri="{FF2B5EF4-FFF2-40B4-BE49-F238E27FC236}">
                <a16:creationId xmlns:a16="http://schemas.microsoft.com/office/drawing/2014/main" id="{16726185-1014-4141-99C8-A006A63BFCED}"/>
              </a:ext>
            </a:extLst>
          </p:cNvPr>
          <p:cNvPicPr>
            <a:picLocks noGrp="1" noChangeAspect="1"/>
          </p:cNvPicPr>
          <p:nvPr>
            <p:ph idx="1"/>
          </p:nvPr>
        </p:nvPicPr>
        <p:blipFill>
          <a:blip r:embed="rId4"/>
          <a:stretch>
            <a:fillRect/>
          </a:stretch>
        </p:blipFill>
        <p:spPr>
          <a:xfrm>
            <a:off x="1535253" y="471094"/>
            <a:ext cx="5421506" cy="5571065"/>
          </a:xfrm>
          <a:prstGeom prst="rect">
            <a:avLst/>
          </a:prstGeom>
          <a:ln>
            <a:noFill/>
          </a:ln>
        </p:spPr>
      </p:pic>
      <p:sp>
        <p:nvSpPr>
          <p:cNvPr id="6" name="TextBox 5">
            <a:extLst>
              <a:ext uri="{FF2B5EF4-FFF2-40B4-BE49-F238E27FC236}">
                <a16:creationId xmlns:a16="http://schemas.microsoft.com/office/drawing/2014/main" id="{EEA9284D-526B-2840-87A4-06D568258DCE}"/>
              </a:ext>
            </a:extLst>
          </p:cNvPr>
          <p:cNvSpPr txBox="1"/>
          <p:nvPr/>
        </p:nvSpPr>
        <p:spPr>
          <a:xfrm>
            <a:off x="7829550" y="3071961"/>
            <a:ext cx="3026791" cy="369332"/>
          </a:xfrm>
          <a:prstGeom prst="rect">
            <a:avLst/>
          </a:prstGeom>
          <a:noFill/>
        </p:spPr>
        <p:txBody>
          <a:bodyPr wrap="none" rtlCol="0">
            <a:spAutoFit/>
          </a:bodyPr>
          <a:lstStyle/>
          <a:p>
            <a:pPr>
              <a:spcAft>
                <a:spcPts val="600"/>
              </a:spcAft>
            </a:pPr>
            <a:r>
              <a:rPr lang="en-US" dirty="0"/>
              <a:t>Decision Tree Correlation Map</a:t>
            </a:r>
            <a:endParaRPr lang="en-US"/>
          </a:p>
        </p:txBody>
      </p:sp>
      <p:pic>
        <p:nvPicPr>
          <p:cNvPr id="7" name="Audio Recording Jul 4, 2022 at 12:51:08 AM" descr="Audio Recording Jul 4, 2022 at 12:51:08 AM">
            <a:hlinkClick r:id="" action="ppaction://media"/>
            <a:extLst>
              <a:ext uri="{FF2B5EF4-FFF2-40B4-BE49-F238E27FC236}">
                <a16:creationId xmlns:a16="http://schemas.microsoft.com/office/drawing/2014/main" id="{19579837-EE1E-D044-9D02-1D1F72978D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179003" y="5883153"/>
            <a:ext cx="812800" cy="812800"/>
          </a:xfrm>
          <a:prstGeom prst="rect">
            <a:avLst/>
          </a:prstGeom>
        </p:spPr>
      </p:pic>
    </p:spTree>
    <p:extLst>
      <p:ext uri="{BB962C8B-B14F-4D97-AF65-F5344CB8AC3E}">
        <p14:creationId xmlns:p14="http://schemas.microsoft.com/office/powerpoint/2010/main" val="2524351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74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DB262BA-53D0-274A-8B27-999B0615DC72}"/>
              </a:ext>
            </a:extLst>
          </p:cNvPr>
          <p:cNvSpPr>
            <a:spLocks noGrp="1"/>
          </p:cNvSpPr>
          <p:nvPr>
            <p:ph type="title"/>
          </p:nvPr>
        </p:nvSpPr>
        <p:spPr>
          <a:xfrm>
            <a:off x="643467" y="321734"/>
            <a:ext cx="10905066" cy="1135737"/>
          </a:xfrm>
        </p:spPr>
        <p:txBody>
          <a:bodyPr>
            <a:normAutofit/>
          </a:bodyPr>
          <a:lstStyle/>
          <a:p>
            <a:r>
              <a:rPr lang="en-US" sz="3600"/>
              <a:t>Conclusions</a:t>
            </a:r>
          </a:p>
        </p:txBody>
      </p:sp>
      <p:sp>
        <p:nvSpPr>
          <p:cNvPr id="3" name="Content Placeholder 2">
            <a:extLst>
              <a:ext uri="{FF2B5EF4-FFF2-40B4-BE49-F238E27FC236}">
                <a16:creationId xmlns:a16="http://schemas.microsoft.com/office/drawing/2014/main" id="{1B601AF0-67BD-2241-9FDA-717E7EA3BCCA}"/>
              </a:ext>
            </a:extLst>
          </p:cNvPr>
          <p:cNvSpPr>
            <a:spLocks noGrp="1"/>
          </p:cNvSpPr>
          <p:nvPr>
            <p:ph idx="1"/>
          </p:nvPr>
        </p:nvSpPr>
        <p:spPr>
          <a:xfrm>
            <a:off x="643467" y="1782981"/>
            <a:ext cx="10905066" cy="4393982"/>
          </a:xfrm>
        </p:spPr>
        <p:txBody>
          <a:bodyPr>
            <a:normAutofit/>
          </a:bodyPr>
          <a:lstStyle/>
          <a:p>
            <a:r>
              <a:rPr lang="en-US" dirty="0"/>
              <a:t>While we do have algorithms that we used for the project, it is to be noted that none performed particularly well. </a:t>
            </a:r>
          </a:p>
          <a:p>
            <a:r>
              <a:rPr lang="en-US" dirty="0"/>
              <a:t>Because these models are not testing with high accuracy, it would not be ethical to implement them as is. </a:t>
            </a:r>
            <a:endParaRPr lang="en-US" sz="2000" dirty="0"/>
          </a:p>
        </p:txBody>
      </p:sp>
      <p:sp>
        <p:nvSpPr>
          <p:cNvPr id="10" name="Rectangle 9">
            <a:extLst>
              <a:ext uri="{FF2B5EF4-FFF2-40B4-BE49-F238E27FC236}">
                <a16:creationId xmlns:a16="http://schemas.microsoft.com/office/drawing/2014/main" id="{2E80C965-DB6D-4F81-9E9E-B027384D0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Isosceles Triangle 11">
            <a:extLst>
              <a:ext uri="{FF2B5EF4-FFF2-40B4-BE49-F238E27FC236}">
                <a16:creationId xmlns:a16="http://schemas.microsoft.com/office/drawing/2014/main" id="{A580F890-B085-4E95-96AA-55AEBEC5CE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ectangle 15">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Audio Recording Jul 4, 2022 at 12:53:22 AM" descr="Audio Recording Jul 4, 2022 at 12:53:22 AM">
            <a:hlinkClick r:id="" action="ppaction://media"/>
            <a:extLst>
              <a:ext uri="{FF2B5EF4-FFF2-40B4-BE49-F238E27FC236}">
                <a16:creationId xmlns:a16="http://schemas.microsoft.com/office/drawing/2014/main" id="{323FC90A-2C8D-6944-B0B6-D36E9C04B78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96305" y="5704682"/>
            <a:ext cx="812800" cy="812800"/>
          </a:xfrm>
          <a:prstGeom prst="rect">
            <a:avLst/>
          </a:prstGeom>
        </p:spPr>
      </p:pic>
    </p:spTree>
    <p:extLst>
      <p:ext uri="{BB962C8B-B14F-4D97-AF65-F5344CB8AC3E}">
        <p14:creationId xmlns:p14="http://schemas.microsoft.com/office/powerpoint/2010/main" val="3014409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62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204</Words>
  <Application>Microsoft Macintosh PowerPoint</Application>
  <PresentationFormat>Widescreen</PresentationFormat>
  <Paragraphs>14</Paragraphs>
  <Slides>8</Slides>
  <Notes>0</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Hotel Recommendations Based on User Searches</vt:lpstr>
      <vt:lpstr>Business Problem</vt:lpstr>
      <vt:lpstr>Exploratory Data Analysis</vt:lpstr>
      <vt:lpstr>PowerPoint Presentation</vt:lpstr>
      <vt:lpstr>PowerPoint Presentation</vt:lpstr>
      <vt:lpstr>PowerPoint Presentation</vt:lpstr>
      <vt:lpstr>PowerPoint Presentation</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 Recommendations Based on User Searches</dc:title>
  <dc:creator>Megan Holford</dc:creator>
  <cp:lastModifiedBy>Megan Holford</cp:lastModifiedBy>
  <cp:revision>1</cp:revision>
  <dcterms:created xsi:type="dcterms:W3CDTF">2022-07-04T04:51:36Z</dcterms:created>
  <dcterms:modified xsi:type="dcterms:W3CDTF">2022-07-04T04:53:54Z</dcterms:modified>
</cp:coreProperties>
</file>

<file path=docProps/thumbnail.jpeg>
</file>